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320" r:id="rId2"/>
    <p:sldId id="301" r:id="rId3"/>
    <p:sldId id="321" r:id="rId4"/>
    <p:sldId id="322" r:id="rId5"/>
    <p:sldId id="275" r:id="rId6"/>
    <p:sldId id="302" r:id="rId7"/>
    <p:sldId id="325" r:id="rId8"/>
    <p:sldId id="323" r:id="rId9"/>
    <p:sldId id="279" r:id="rId10"/>
    <p:sldId id="28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960000"/>
    <a:srgbClr val="99FFCC"/>
    <a:srgbClr val="E6B39E"/>
    <a:srgbClr val="FFC1C1"/>
    <a:srgbClr val="FF99CC"/>
    <a:srgbClr val="CCFFCC"/>
    <a:srgbClr val="66FF3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34" autoAdjust="0"/>
  </p:normalViewPr>
  <p:slideViewPr>
    <p:cSldViewPr>
      <p:cViewPr varScale="1">
        <p:scale>
          <a:sx n="62" d="100"/>
          <a:sy n="62" d="100"/>
        </p:scale>
        <p:origin x="89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184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84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184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6D8E4F81-E7EF-4709-88CD-492D95EFCE56}" type="slidenum">
              <a:rPr lang="en-US"/>
              <a:pPr>
                <a:defRPr/>
              </a:pPr>
              <a:t>‹#›</a:t>
            </a:fld>
            <a:endParaRPr lang="en-US" dirty="0"/>
          </a:p>
        </p:txBody>
      </p:sp>
    </p:spTree>
    <p:extLst>
      <p:ext uri="{BB962C8B-B14F-4D97-AF65-F5344CB8AC3E}">
        <p14:creationId xmlns:p14="http://schemas.microsoft.com/office/powerpoint/2010/main" val="3377158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DC83644-B68D-4488-AFB5-C04D77EA4E29}" type="slidenum">
              <a:rPr lang="en-US"/>
              <a:pPr>
                <a:defRPr/>
              </a:pPr>
              <a:t>‹#›</a:t>
            </a:fld>
            <a:endParaRPr lang="en-US" dirty="0"/>
          </a:p>
        </p:txBody>
      </p:sp>
    </p:spTree>
    <p:extLst>
      <p:ext uri="{BB962C8B-B14F-4D97-AF65-F5344CB8AC3E}">
        <p14:creationId xmlns:p14="http://schemas.microsoft.com/office/powerpoint/2010/main" val="29347066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5C8A58-C020-450C-9A58-06F8FB9F1B43}" type="slidenum">
              <a:rPr lang="en-US" altLang="en-US" smtClean="0"/>
              <a:pPr eaLnBrk="1" hangingPunct="1"/>
              <a:t>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sym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bg1">
                    <a:lumMod val="50000"/>
                  </a:schemeClr>
                </a:solidFill>
                <a:latin typeface="Century Gothic" pitchFamily="34" charset="0"/>
              </a:rPr>
              <a:t>This will be an exciting time for your kindergarten child – the start of their school years.  In Ankeny, we are fortunate to have a staff of the finest teachers in the Midwest.  We commit to providing your child with a positive and productive kindergarten experience in a warm, caring and supportive environment.  </a:t>
            </a:r>
          </a:p>
          <a:p>
            <a:endParaRPr lang="en-US" dirty="0"/>
          </a:p>
        </p:txBody>
      </p:sp>
      <p:sp>
        <p:nvSpPr>
          <p:cNvPr id="4" name="Slide Number Placeholder 3"/>
          <p:cNvSpPr>
            <a:spLocks noGrp="1"/>
          </p:cNvSpPr>
          <p:nvPr>
            <p:ph type="sldNum" sz="quarter" idx="10"/>
          </p:nvPr>
        </p:nvSpPr>
        <p:spPr/>
        <p:txBody>
          <a:bodyPr/>
          <a:lstStyle/>
          <a:p>
            <a:pPr>
              <a:defRPr/>
            </a:pPr>
            <a:fld id="{DDC83644-B68D-4488-AFB5-C04D77EA4E29}" type="slidenum">
              <a:rPr lang="en-US" smtClean="0"/>
              <a:pPr>
                <a:defRPr/>
              </a:pPr>
              <a:t>2</a:t>
            </a:fld>
            <a:endParaRPr lang="en-US" dirty="0"/>
          </a:p>
        </p:txBody>
      </p:sp>
    </p:spTree>
    <p:extLst>
      <p:ext uri="{BB962C8B-B14F-4D97-AF65-F5344CB8AC3E}">
        <p14:creationId xmlns:p14="http://schemas.microsoft.com/office/powerpoint/2010/main" val="382428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safety and security of our students is one of our first priorities.  Security experts have recommended limiting access to students during school hours as an important strategy in protecting our students.  For that reason, all exterior doors are locked during school hours.  Visitors will be buzzed in through a single, secure point of access via video phone doorbell.  Upon entry, you will need to:</a:t>
            </a:r>
            <a:endParaRPr lang="en-US" dirty="0"/>
          </a:p>
        </p:txBody>
      </p:sp>
      <p:sp>
        <p:nvSpPr>
          <p:cNvPr id="4" name="Slide Number Placeholder 3"/>
          <p:cNvSpPr>
            <a:spLocks noGrp="1"/>
          </p:cNvSpPr>
          <p:nvPr>
            <p:ph type="sldNum" sz="quarter" idx="10"/>
          </p:nvPr>
        </p:nvSpPr>
        <p:spPr/>
        <p:txBody>
          <a:bodyPr/>
          <a:lstStyle/>
          <a:p>
            <a:pPr>
              <a:defRPr/>
            </a:pPr>
            <a:fld id="{DDC83644-B68D-4488-AFB5-C04D77EA4E29}" type="slidenum">
              <a:rPr lang="en-US" smtClean="0"/>
              <a:pPr>
                <a:defRPr/>
              </a:pPr>
              <a:t>6</a:t>
            </a:fld>
            <a:endParaRPr lang="en-US"/>
          </a:p>
        </p:txBody>
      </p:sp>
    </p:spTree>
    <p:extLst>
      <p:ext uri="{BB962C8B-B14F-4D97-AF65-F5344CB8AC3E}">
        <p14:creationId xmlns:p14="http://schemas.microsoft.com/office/powerpoint/2010/main" val="2912111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PT-Swoosh"/>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562600"/>
            <a:ext cx="90868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0"/>
          <p:cNvSpPr>
            <a:spLocks noChangeArrowheads="1"/>
          </p:cNvSpPr>
          <p:nvPr userDrawn="1"/>
        </p:nvSpPr>
        <p:spPr bwMode="auto">
          <a:xfrm flipV="1">
            <a:off x="0" y="0"/>
            <a:ext cx="9144000" cy="1219200"/>
          </a:xfrm>
          <a:prstGeom prst="rect">
            <a:avLst/>
          </a:prstGeom>
          <a:gradFill rotWithShape="1">
            <a:gsLst>
              <a:gs pos="0">
                <a:srgbClr val="FFFFFF"/>
              </a:gs>
              <a:gs pos="100000">
                <a:srgbClr val="A6ABA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6" name="Picture 7" descr="ACSD1_K_202_877_12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r="-908" b="-18907"/>
          <a:stretch>
            <a:fillRect/>
          </a:stretch>
        </p:blipFill>
        <p:spPr bwMode="auto">
          <a:xfrm>
            <a:off x="1447800" y="1168400"/>
            <a:ext cx="62484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8"/>
          <p:cNvSpPr txBox="1">
            <a:spLocks noChangeArrowheads="1"/>
          </p:cNvSpPr>
          <p:nvPr userDrawn="1"/>
        </p:nvSpPr>
        <p:spPr bwMode="auto">
          <a:xfrm>
            <a:off x="457200" y="6477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100" b="1" dirty="0" smtClean="0">
                <a:solidFill>
                  <a:srgbClr val="98002E"/>
                </a:solidFill>
              </a:rPr>
              <a:t>community     )     challenge     )     excellence     )     inspiration     )     leadership</a:t>
            </a:r>
            <a:r>
              <a:rPr lang="en-US" sz="1400" b="1" dirty="0" smtClean="0">
                <a:solidFill>
                  <a:srgbClr val="972E00"/>
                </a:solidFill>
              </a:rPr>
              <a:t> </a:t>
            </a:r>
          </a:p>
        </p:txBody>
      </p:sp>
      <p:sp>
        <p:nvSpPr>
          <p:cNvPr id="39941" name="Rectangle 5"/>
          <p:cNvSpPr>
            <a:spLocks noGrp="1" noChangeArrowheads="1"/>
          </p:cNvSpPr>
          <p:nvPr>
            <p:ph type="ctrTitle"/>
          </p:nvPr>
        </p:nvSpPr>
        <p:spPr>
          <a:xfrm>
            <a:off x="685800" y="3025775"/>
            <a:ext cx="7772400" cy="1470025"/>
          </a:xfrm>
          <a:effectLst>
            <a:outerShdw dist="53882" dir="2700000" algn="ctr" rotWithShape="0">
              <a:srgbClr val="CED0CF"/>
            </a:outerShdw>
          </a:effectLst>
        </p:spPr>
        <p:txBody>
          <a:bodyPr/>
          <a:lstStyle>
            <a:lvl1pPr algn="ctr">
              <a:defRPr>
                <a:solidFill>
                  <a:srgbClr val="98002E"/>
                </a:solidFill>
              </a:defRPr>
            </a:lvl1pPr>
          </a:lstStyle>
          <a:p>
            <a:r>
              <a:rPr lang="en-US"/>
              <a:t>Click to edit Master title style</a:t>
            </a:r>
          </a:p>
        </p:txBody>
      </p:sp>
      <p:sp>
        <p:nvSpPr>
          <p:cNvPr id="39942" name="Rectangle 6"/>
          <p:cNvSpPr>
            <a:spLocks noGrp="1" noChangeArrowheads="1"/>
          </p:cNvSpPr>
          <p:nvPr>
            <p:ph type="subTitle" idx="1"/>
          </p:nvPr>
        </p:nvSpPr>
        <p:spPr>
          <a:xfrm>
            <a:off x="1371600" y="4495800"/>
            <a:ext cx="6400800" cy="1143000"/>
          </a:xfrm>
        </p:spPr>
        <p:txBody>
          <a:bodyPr/>
          <a:lstStyle>
            <a:lvl1pPr marL="0" indent="0" algn="ctr">
              <a:buFontTx/>
              <a:buNone/>
              <a:defRPr sz="2400">
                <a:solidFill>
                  <a:srgbClr val="777777"/>
                </a:solidFill>
              </a:defRPr>
            </a:lvl1pPr>
          </a:lstStyle>
          <a:p>
            <a:r>
              <a:rPr lang="en-US"/>
              <a:t>Click to edit Master subtitle style</a:t>
            </a:r>
          </a:p>
        </p:txBody>
      </p:sp>
    </p:spTree>
    <p:extLst>
      <p:ext uri="{BB962C8B-B14F-4D97-AF65-F5344CB8AC3E}">
        <p14:creationId xmlns:p14="http://schemas.microsoft.com/office/powerpoint/2010/main" val="3029844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15445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0764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769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64718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7239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305800" cy="4419600"/>
          </a:xfrm>
        </p:spPr>
        <p:txBody>
          <a:bodyPr/>
          <a:lstStyle/>
          <a:p>
            <a:pPr lvl="0"/>
            <a:endParaRPr lang="en-US" noProof="0" dirty="0" smtClean="0"/>
          </a:p>
        </p:txBody>
      </p:sp>
    </p:spTree>
    <p:extLst>
      <p:ext uri="{BB962C8B-B14F-4D97-AF65-F5344CB8AC3E}">
        <p14:creationId xmlns:p14="http://schemas.microsoft.com/office/powerpoint/2010/main" val="174984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5198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47495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600200"/>
            <a:ext cx="40767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466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5975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26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566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9368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61525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152400"/>
            <a:ext cx="9144000" cy="1143000"/>
          </a:xfrm>
          <a:prstGeom prst="rect">
            <a:avLst/>
          </a:prstGeom>
          <a:solidFill>
            <a:srgbClr val="A6AB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7" name="Rectangle 13"/>
          <p:cNvSpPr>
            <a:spLocks noChangeArrowheads="1"/>
          </p:cNvSpPr>
          <p:nvPr userDrawn="1"/>
        </p:nvSpPr>
        <p:spPr bwMode="auto">
          <a:xfrm>
            <a:off x="7467600" y="152400"/>
            <a:ext cx="1676400" cy="1143000"/>
          </a:xfrm>
          <a:prstGeom prst="rect">
            <a:avLst/>
          </a:prstGeom>
          <a:gradFill rotWithShape="1">
            <a:gsLst>
              <a:gs pos="0">
                <a:srgbClr val="A6ABA8"/>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sp>
        <p:nvSpPr>
          <p:cNvPr id="1028" name="Rectangle 19"/>
          <p:cNvSpPr>
            <a:spLocks noChangeArrowheads="1"/>
          </p:cNvSpPr>
          <p:nvPr userDrawn="1"/>
        </p:nvSpPr>
        <p:spPr bwMode="auto">
          <a:xfrm>
            <a:off x="152400" y="0"/>
            <a:ext cx="1219200" cy="289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dirty="0"/>
          </a:p>
        </p:txBody>
      </p:sp>
      <p:pic>
        <p:nvPicPr>
          <p:cNvPr id="1029" name="Picture 18" descr="PPT-Swoosh"/>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5562600"/>
            <a:ext cx="90868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
          <p:cNvSpPr>
            <a:spLocks noGrp="1" noChangeArrowheads="1"/>
          </p:cNvSpPr>
          <p:nvPr>
            <p:ph type="title"/>
          </p:nvPr>
        </p:nvSpPr>
        <p:spPr bwMode="auto">
          <a:xfrm>
            <a:off x="1524000" y="152400"/>
            <a:ext cx="723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1" name="Rectangle 3"/>
          <p:cNvSpPr>
            <a:spLocks noGrp="1" noChangeArrowheads="1"/>
          </p:cNvSpPr>
          <p:nvPr>
            <p:ph type="body" idx="1"/>
          </p:nvPr>
        </p:nvSpPr>
        <p:spPr bwMode="auto">
          <a:xfrm>
            <a:off x="457200" y="1600200"/>
            <a:ext cx="8305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2" name="Picture 8" descr="ACSD1_K_202_877_124"/>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r="76782" b="20874"/>
          <a:stretch>
            <a:fillRect/>
          </a:stretch>
        </p:blipFill>
        <p:spPr bwMode="auto">
          <a:xfrm>
            <a:off x="152400" y="228600"/>
            <a:ext cx="1189038"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5"/>
          <p:cNvSpPr txBox="1">
            <a:spLocks noChangeArrowheads="1"/>
          </p:cNvSpPr>
          <p:nvPr userDrawn="1"/>
        </p:nvSpPr>
        <p:spPr bwMode="auto">
          <a:xfrm>
            <a:off x="457200" y="6477000"/>
            <a:ext cx="8686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100" b="1" dirty="0" smtClean="0">
                <a:solidFill>
                  <a:srgbClr val="800000"/>
                </a:solidFill>
              </a:rPr>
              <a:t>community     )     challenge     )     excellence     )     inspiration     )     leadership</a:t>
            </a:r>
            <a:r>
              <a:rPr lang="en-US" sz="1400" b="1" dirty="0" smtClean="0">
                <a:solidFill>
                  <a:srgbClr val="972E00"/>
                </a:solidFill>
              </a:rPr>
              <a:t> </a:t>
            </a:r>
          </a:p>
        </p:txBody>
      </p:sp>
    </p:spTree>
  </p:cSld>
  <p:clrMap bg1="lt1" tx1="dk1" bg2="lt2" tx2="dk2" accent1="accent1" accent2="accent2" accent3="accent3" accent4="accent4" accent5="accent5" accent6="accent6" hlink="hlink" folHlink="folHlink"/>
  <p:sldLayoutIdLst>
    <p:sldLayoutId id="2147483959"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l" rtl="0" eaLnBrk="0" fontAlgn="base" hangingPunct="0">
        <a:lnSpc>
          <a:spcPct val="85000"/>
        </a:lnSpc>
        <a:spcBef>
          <a:spcPct val="0"/>
        </a:spcBef>
        <a:spcAft>
          <a:spcPct val="0"/>
        </a:spcAft>
        <a:defRPr sz="3200" b="1">
          <a:solidFill>
            <a:schemeClr val="bg1"/>
          </a:solidFill>
          <a:latin typeface="+mj-lt"/>
          <a:ea typeface="+mj-ea"/>
          <a:cs typeface="+mj-cs"/>
        </a:defRPr>
      </a:lvl1pPr>
      <a:lvl2pPr algn="l" rtl="0" eaLnBrk="0" fontAlgn="base" hangingPunct="0">
        <a:lnSpc>
          <a:spcPct val="85000"/>
        </a:lnSpc>
        <a:spcBef>
          <a:spcPct val="0"/>
        </a:spcBef>
        <a:spcAft>
          <a:spcPct val="0"/>
        </a:spcAft>
        <a:defRPr sz="3200" b="1">
          <a:solidFill>
            <a:schemeClr val="bg1"/>
          </a:solidFill>
          <a:latin typeface="Century Gothic" pitchFamily="34" charset="0"/>
        </a:defRPr>
      </a:lvl2pPr>
      <a:lvl3pPr algn="l" rtl="0" eaLnBrk="0" fontAlgn="base" hangingPunct="0">
        <a:lnSpc>
          <a:spcPct val="85000"/>
        </a:lnSpc>
        <a:spcBef>
          <a:spcPct val="0"/>
        </a:spcBef>
        <a:spcAft>
          <a:spcPct val="0"/>
        </a:spcAft>
        <a:defRPr sz="3200" b="1">
          <a:solidFill>
            <a:schemeClr val="bg1"/>
          </a:solidFill>
          <a:latin typeface="Century Gothic" pitchFamily="34" charset="0"/>
        </a:defRPr>
      </a:lvl3pPr>
      <a:lvl4pPr algn="l" rtl="0" eaLnBrk="0" fontAlgn="base" hangingPunct="0">
        <a:lnSpc>
          <a:spcPct val="85000"/>
        </a:lnSpc>
        <a:spcBef>
          <a:spcPct val="0"/>
        </a:spcBef>
        <a:spcAft>
          <a:spcPct val="0"/>
        </a:spcAft>
        <a:defRPr sz="3200" b="1">
          <a:solidFill>
            <a:schemeClr val="bg1"/>
          </a:solidFill>
          <a:latin typeface="Century Gothic" pitchFamily="34" charset="0"/>
        </a:defRPr>
      </a:lvl4pPr>
      <a:lvl5pPr algn="l" rtl="0" eaLnBrk="0" fontAlgn="base" hangingPunct="0">
        <a:lnSpc>
          <a:spcPct val="85000"/>
        </a:lnSpc>
        <a:spcBef>
          <a:spcPct val="0"/>
        </a:spcBef>
        <a:spcAft>
          <a:spcPct val="0"/>
        </a:spcAft>
        <a:defRPr sz="3200" b="1">
          <a:solidFill>
            <a:schemeClr val="bg1"/>
          </a:solidFill>
          <a:latin typeface="Century Gothic" pitchFamily="34" charset="0"/>
        </a:defRPr>
      </a:lvl5pPr>
      <a:lvl6pPr marL="457200" algn="l" rtl="0" fontAlgn="base">
        <a:lnSpc>
          <a:spcPct val="85000"/>
        </a:lnSpc>
        <a:spcBef>
          <a:spcPct val="0"/>
        </a:spcBef>
        <a:spcAft>
          <a:spcPct val="0"/>
        </a:spcAft>
        <a:defRPr sz="3200" b="1">
          <a:solidFill>
            <a:schemeClr val="bg1"/>
          </a:solidFill>
          <a:latin typeface="Century Gothic" pitchFamily="34" charset="0"/>
        </a:defRPr>
      </a:lvl6pPr>
      <a:lvl7pPr marL="914400" algn="l" rtl="0" fontAlgn="base">
        <a:lnSpc>
          <a:spcPct val="85000"/>
        </a:lnSpc>
        <a:spcBef>
          <a:spcPct val="0"/>
        </a:spcBef>
        <a:spcAft>
          <a:spcPct val="0"/>
        </a:spcAft>
        <a:defRPr sz="3200" b="1">
          <a:solidFill>
            <a:schemeClr val="bg1"/>
          </a:solidFill>
          <a:latin typeface="Century Gothic" pitchFamily="34" charset="0"/>
        </a:defRPr>
      </a:lvl7pPr>
      <a:lvl8pPr marL="1371600" algn="l" rtl="0" fontAlgn="base">
        <a:lnSpc>
          <a:spcPct val="85000"/>
        </a:lnSpc>
        <a:spcBef>
          <a:spcPct val="0"/>
        </a:spcBef>
        <a:spcAft>
          <a:spcPct val="0"/>
        </a:spcAft>
        <a:defRPr sz="3200" b="1">
          <a:solidFill>
            <a:schemeClr val="bg1"/>
          </a:solidFill>
          <a:latin typeface="Century Gothic" pitchFamily="34" charset="0"/>
        </a:defRPr>
      </a:lvl8pPr>
      <a:lvl9pPr marL="1828800" algn="l" rtl="0" fontAlgn="base">
        <a:lnSpc>
          <a:spcPct val="85000"/>
        </a:lnSpc>
        <a:spcBef>
          <a:spcPct val="0"/>
        </a:spcBef>
        <a:spcAft>
          <a:spcPct val="0"/>
        </a:spcAft>
        <a:defRPr sz="3200" b="1">
          <a:solidFill>
            <a:schemeClr val="bg1"/>
          </a:solidFill>
          <a:latin typeface="Century Gothic" pitchFamily="34" charset="0"/>
        </a:defRPr>
      </a:lvl9pPr>
    </p:titleStyle>
    <p:bodyStyle>
      <a:lvl1pPr marL="342900" indent="-342900" algn="l" rtl="0" eaLnBrk="0" fontAlgn="base" hangingPunct="0">
        <a:lnSpc>
          <a:spcPct val="85000"/>
        </a:lnSpc>
        <a:spcBef>
          <a:spcPct val="0"/>
        </a:spcBef>
        <a:spcAft>
          <a:spcPct val="70000"/>
        </a:spcAft>
        <a:buChar char="•"/>
        <a:defRPr sz="2000" b="1">
          <a:solidFill>
            <a:schemeClr val="tx1"/>
          </a:solidFill>
          <a:latin typeface="+mn-lt"/>
          <a:ea typeface="+mn-ea"/>
          <a:cs typeface="+mn-cs"/>
        </a:defRPr>
      </a:lvl1pPr>
      <a:lvl2pPr marL="742950" indent="-285750" algn="l" rtl="0" eaLnBrk="0" fontAlgn="base" hangingPunct="0">
        <a:lnSpc>
          <a:spcPct val="85000"/>
        </a:lnSpc>
        <a:spcBef>
          <a:spcPct val="0"/>
        </a:spcBef>
        <a:spcAft>
          <a:spcPct val="70000"/>
        </a:spcAft>
        <a:buChar char="–"/>
        <a:defRPr b="1">
          <a:solidFill>
            <a:schemeClr val="tx1"/>
          </a:solidFill>
          <a:latin typeface="+mn-lt"/>
        </a:defRPr>
      </a:lvl2pPr>
      <a:lvl3pPr marL="1143000" indent="-228600" algn="l" rtl="0" eaLnBrk="0" fontAlgn="base" hangingPunct="0">
        <a:lnSpc>
          <a:spcPct val="85000"/>
        </a:lnSpc>
        <a:spcBef>
          <a:spcPct val="0"/>
        </a:spcBef>
        <a:spcAft>
          <a:spcPct val="70000"/>
        </a:spcAft>
        <a:buChar char="•"/>
        <a:defRPr b="1">
          <a:solidFill>
            <a:schemeClr val="tx1"/>
          </a:solidFill>
          <a:latin typeface="+mn-lt"/>
        </a:defRPr>
      </a:lvl3pPr>
      <a:lvl4pPr marL="1600200" indent="-228600" algn="l" rtl="0" eaLnBrk="0" fontAlgn="base" hangingPunct="0">
        <a:lnSpc>
          <a:spcPct val="85000"/>
        </a:lnSpc>
        <a:spcBef>
          <a:spcPct val="0"/>
        </a:spcBef>
        <a:spcAft>
          <a:spcPct val="70000"/>
        </a:spcAft>
        <a:buChar char="–"/>
        <a:defRPr b="1">
          <a:solidFill>
            <a:schemeClr val="tx1"/>
          </a:solidFill>
          <a:latin typeface="+mn-lt"/>
        </a:defRPr>
      </a:lvl4pPr>
      <a:lvl5pPr marL="2057400" indent="-228600" algn="l" rtl="0" eaLnBrk="0" fontAlgn="base" hangingPunct="0">
        <a:lnSpc>
          <a:spcPct val="85000"/>
        </a:lnSpc>
        <a:spcBef>
          <a:spcPct val="0"/>
        </a:spcBef>
        <a:spcAft>
          <a:spcPct val="70000"/>
        </a:spcAft>
        <a:buChar char="»"/>
        <a:defRPr b="1">
          <a:solidFill>
            <a:schemeClr val="tx1"/>
          </a:solidFill>
          <a:latin typeface="+mn-lt"/>
        </a:defRPr>
      </a:lvl5pPr>
      <a:lvl6pPr marL="2514600" indent="-228600" algn="l" rtl="0" fontAlgn="base">
        <a:lnSpc>
          <a:spcPct val="85000"/>
        </a:lnSpc>
        <a:spcBef>
          <a:spcPct val="0"/>
        </a:spcBef>
        <a:spcAft>
          <a:spcPct val="70000"/>
        </a:spcAft>
        <a:buChar char="»"/>
        <a:defRPr b="1">
          <a:solidFill>
            <a:schemeClr val="tx1"/>
          </a:solidFill>
          <a:latin typeface="+mn-lt"/>
        </a:defRPr>
      </a:lvl6pPr>
      <a:lvl7pPr marL="2971800" indent="-228600" algn="l" rtl="0" fontAlgn="base">
        <a:lnSpc>
          <a:spcPct val="85000"/>
        </a:lnSpc>
        <a:spcBef>
          <a:spcPct val="0"/>
        </a:spcBef>
        <a:spcAft>
          <a:spcPct val="70000"/>
        </a:spcAft>
        <a:buChar char="»"/>
        <a:defRPr b="1">
          <a:solidFill>
            <a:schemeClr val="tx1"/>
          </a:solidFill>
          <a:latin typeface="+mn-lt"/>
        </a:defRPr>
      </a:lvl7pPr>
      <a:lvl8pPr marL="3429000" indent="-228600" algn="l" rtl="0" fontAlgn="base">
        <a:lnSpc>
          <a:spcPct val="85000"/>
        </a:lnSpc>
        <a:spcBef>
          <a:spcPct val="0"/>
        </a:spcBef>
        <a:spcAft>
          <a:spcPct val="70000"/>
        </a:spcAft>
        <a:buChar char="»"/>
        <a:defRPr b="1">
          <a:solidFill>
            <a:schemeClr val="tx1"/>
          </a:solidFill>
          <a:latin typeface="+mn-lt"/>
        </a:defRPr>
      </a:lvl8pPr>
      <a:lvl9pPr marL="3886200" indent="-228600" algn="l" rtl="0" fontAlgn="base">
        <a:lnSpc>
          <a:spcPct val="85000"/>
        </a:lnSpc>
        <a:spcBef>
          <a:spcPct val="0"/>
        </a:spcBef>
        <a:spcAft>
          <a:spcPct val="7000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ankenyschools.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2"/>
          <p:cNvSpPr txBox="1">
            <a:spLocks noChangeArrowheads="1"/>
          </p:cNvSpPr>
          <p:nvPr/>
        </p:nvSpPr>
        <p:spPr bwMode="auto">
          <a:xfrm>
            <a:off x="76200" y="381000"/>
            <a:ext cx="891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p:pic>
        <p:nvPicPr>
          <p:cNvPr id="3075" name="Picture 20" descr="Westw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7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18"/>
          <p:cNvSpPr txBox="1">
            <a:spLocks/>
          </p:cNvSpPr>
          <p:nvPr/>
        </p:nvSpPr>
        <p:spPr bwMode="auto">
          <a:xfrm>
            <a:off x="-457200" y="134938"/>
            <a:ext cx="81534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91" tIns="32146" rIns="64291" bIns="32146">
            <a:spAutoFit/>
          </a:bodyPr>
          <a:lstStyle>
            <a:lvl1pPr defTabSz="642938" eaLnBrk="0" hangingPunct="0">
              <a:defRPr>
                <a:solidFill>
                  <a:schemeClr val="tx1"/>
                </a:solidFill>
                <a:latin typeface="Arial" charset="0"/>
              </a:defRPr>
            </a:lvl1pPr>
            <a:lvl2pPr marL="742950" indent="-285750" defTabSz="642938" eaLnBrk="0" hangingPunct="0">
              <a:defRPr>
                <a:solidFill>
                  <a:schemeClr val="tx1"/>
                </a:solidFill>
                <a:latin typeface="Arial" charset="0"/>
              </a:defRPr>
            </a:lvl2pPr>
            <a:lvl3pPr marL="1143000" indent="-228600" defTabSz="642938" eaLnBrk="0" hangingPunct="0">
              <a:defRPr>
                <a:solidFill>
                  <a:schemeClr val="tx1"/>
                </a:solidFill>
                <a:latin typeface="Arial" charset="0"/>
              </a:defRPr>
            </a:lvl3pPr>
            <a:lvl4pPr marL="1600200" indent="-228600" defTabSz="642938" eaLnBrk="0" hangingPunct="0">
              <a:defRPr>
                <a:solidFill>
                  <a:schemeClr val="tx1"/>
                </a:solidFill>
                <a:latin typeface="Arial" charset="0"/>
              </a:defRPr>
            </a:lvl4pPr>
            <a:lvl5pPr marL="2057400" indent="-228600" defTabSz="642938" eaLnBrk="0" hangingPunct="0">
              <a:defRPr>
                <a:solidFill>
                  <a:schemeClr val="tx1"/>
                </a:solidFill>
                <a:latin typeface="Arial" charset="0"/>
              </a:defRPr>
            </a:lvl5pPr>
            <a:lvl6pPr marL="2514600" indent="-228600" defTabSz="642938" eaLnBrk="0" fontAlgn="base" hangingPunct="0">
              <a:spcBef>
                <a:spcPct val="0"/>
              </a:spcBef>
              <a:spcAft>
                <a:spcPct val="0"/>
              </a:spcAft>
              <a:defRPr>
                <a:solidFill>
                  <a:schemeClr val="tx1"/>
                </a:solidFill>
                <a:latin typeface="Arial" charset="0"/>
              </a:defRPr>
            </a:lvl6pPr>
            <a:lvl7pPr marL="2971800" indent="-228600" defTabSz="642938" eaLnBrk="0" fontAlgn="base" hangingPunct="0">
              <a:spcBef>
                <a:spcPct val="0"/>
              </a:spcBef>
              <a:spcAft>
                <a:spcPct val="0"/>
              </a:spcAft>
              <a:defRPr>
                <a:solidFill>
                  <a:schemeClr val="tx1"/>
                </a:solidFill>
                <a:latin typeface="Arial" charset="0"/>
              </a:defRPr>
            </a:lvl7pPr>
            <a:lvl8pPr marL="3429000" indent="-228600" defTabSz="642938" eaLnBrk="0" fontAlgn="base" hangingPunct="0">
              <a:spcBef>
                <a:spcPct val="0"/>
              </a:spcBef>
              <a:spcAft>
                <a:spcPct val="0"/>
              </a:spcAft>
              <a:defRPr>
                <a:solidFill>
                  <a:schemeClr val="tx1"/>
                </a:solidFill>
                <a:latin typeface="Arial" charset="0"/>
              </a:defRPr>
            </a:lvl8pPr>
            <a:lvl9pPr marL="3886200" indent="-228600" defTabSz="642938"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200" b="1">
                <a:latin typeface="Century Gothic" pitchFamily="34" charset="0"/>
                <a:sym typeface="Gill Sans" charset="0"/>
              </a:rPr>
              <a:t>Welcome to </a:t>
            </a:r>
            <a:r>
              <a:rPr lang="en-US" altLang="en-US" sz="3000" b="1">
                <a:latin typeface="Century Gothic" pitchFamily="34" charset="0"/>
                <a:sym typeface="Gill Sans" charset="0"/>
              </a:rPr>
              <a:t>Westwood</a:t>
            </a:r>
            <a:r>
              <a:rPr lang="en-US" altLang="en-US" sz="3200" b="1">
                <a:latin typeface="Century Gothic" pitchFamily="34" charset="0"/>
                <a:sym typeface="Gill Sans" charset="0"/>
              </a:rPr>
              <a:t> Elementary</a:t>
            </a:r>
          </a:p>
        </p:txBody>
      </p:sp>
      <p:sp>
        <p:nvSpPr>
          <p:cNvPr id="3077" name="Text Box 19"/>
          <p:cNvSpPr txBox="1">
            <a:spLocks/>
          </p:cNvSpPr>
          <p:nvPr/>
        </p:nvSpPr>
        <p:spPr bwMode="auto">
          <a:xfrm>
            <a:off x="994348" y="610772"/>
            <a:ext cx="81534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64291" tIns="32146" rIns="64291" bIns="32146">
            <a:spAutoFit/>
          </a:bodyPr>
          <a:lstStyle>
            <a:lvl1pPr defTabSz="642938" eaLnBrk="0" hangingPunct="0">
              <a:defRPr>
                <a:solidFill>
                  <a:schemeClr val="tx1"/>
                </a:solidFill>
                <a:latin typeface="Arial" charset="0"/>
              </a:defRPr>
            </a:lvl1pPr>
            <a:lvl2pPr marL="742950" indent="-285750" defTabSz="642938" eaLnBrk="0" hangingPunct="0">
              <a:defRPr>
                <a:solidFill>
                  <a:schemeClr val="tx1"/>
                </a:solidFill>
                <a:latin typeface="Arial" charset="0"/>
              </a:defRPr>
            </a:lvl2pPr>
            <a:lvl3pPr marL="1143000" indent="-228600" defTabSz="642938" eaLnBrk="0" hangingPunct="0">
              <a:defRPr>
                <a:solidFill>
                  <a:schemeClr val="tx1"/>
                </a:solidFill>
                <a:latin typeface="Arial" charset="0"/>
              </a:defRPr>
            </a:lvl3pPr>
            <a:lvl4pPr marL="1600200" indent="-228600" defTabSz="642938" eaLnBrk="0" hangingPunct="0">
              <a:defRPr>
                <a:solidFill>
                  <a:schemeClr val="tx1"/>
                </a:solidFill>
                <a:latin typeface="Arial" charset="0"/>
              </a:defRPr>
            </a:lvl4pPr>
            <a:lvl5pPr marL="2057400" indent="-228600" defTabSz="642938" eaLnBrk="0" hangingPunct="0">
              <a:defRPr>
                <a:solidFill>
                  <a:schemeClr val="tx1"/>
                </a:solidFill>
                <a:latin typeface="Arial" charset="0"/>
              </a:defRPr>
            </a:lvl5pPr>
            <a:lvl6pPr marL="2514600" indent="-228600" defTabSz="642938" eaLnBrk="0" fontAlgn="base" hangingPunct="0">
              <a:spcBef>
                <a:spcPct val="0"/>
              </a:spcBef>
              <a:spcAft>
                <a:spcPct val="0"/>
              </a:spcAft>
              <a:defRPr>
                <a:solidFill>
                  <a:schemeClr val="tx1"/>
                </a:solidFill>
                <a:latin typeface="Arial" charset="0"/>
              </a:defRPr>
            </a:lvl6pPr>
            <a:lvl7pPr marL="2971800" indent="-228600" defTabSz="642938" eaLnBrk="0" fontAlgn="base" hangingPunct="0">
              <a:spcBef>
                <a:spcPct val="0"/>
              </a:spcBef>
              <a:spcAft>
                <a:spcPct val="0"/>
              </a:spcAft>
              <a:defRPr>
                <a:solidFill>
                  <a:schemeClr val="tx1"/>
                </a:solidFill>
                <a:latin typeface="Arial" charset="0"/>
              </a:defRPr>
            </a:lvl7pPr>
            <a:lvl8pPr marL="3429000" indent="-228600" defTabSz="642938" eaLnBrk="0" fontAlgn="base" hangingPunct="0">
              <a:spcBef>
                <a:spcPct val="0"/>
              </a:spcBef>
              <a:spcAft>
                <a:spcPct val="0"/>
              </a:spcAft>
              <a:defRPr>
                <a:solidFill>
                  <a:schemeClr val="tx1"/>
                </a:solidFill>
                <a:latin typeface="Arial" charset="0"/>
              </a:defRPr>
            </a:lvl8pPr>
            <a:lvl9pPr marL="3886200" indent="-228600" defTabSz="642938"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dirty="0" smtClean="0">
                <a:latin typeface="Century Gothic" pitchFamily="34" charset="0"/>
                <a:sym typeface="Gill Sans" charset="0"/>
              </a:rPr>
              <a:t>2020-2021 </a:t>
            </a:r>
            <a:r>
              <a:rPr lang="en-US" altLang="en-US" sz="3200" b="1" dirty="0">
                <a:latin typeface="Century Gothic" pitchFamily="34" charset="0"/>
                <a:sym typeface="Gill Sans" charset="0"/>
              </a:rPr>
              <a:t>Kindergarten </a:t>
            </a:r>
          </a:p>
        </p:txBody>
      </p:sp>
    </p:spTree>
    <p:extLst>
      <p:ext uri="{BB962C8B-B14F-4D97-AF65-F5344CB8AC3E}">
        <p14:creationId xmlns:p14="http://schemas.microsoft.com/office/powerpoint/2010/main" val="226227464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2000" dirty="0" smtClean="0">
                <a:solidFill>
                  <a:schemeClr val="accent3"/>
                </a:solidFill>
              </a:rPr>
              <a:t>Thursday, August 27</a:t>
            </a:r>
            <a:r>
              <a:rPr lang="en-US" altLang="en-US" sz="2000" baseline="30000" dirty="0" smtClean="0">
                <a:solidFill>
                  <a:schemeClr val="accent3"/>
                </a:solidFill>
              </a:rPr>
              <a:t>th</a:t>
            </a:r>
            <a:r>
              <a:rPr lang="en-US" altLang="en-US" sz="2000" dirty="0" smtClean="0">
                <a:solidFill>
                  <a:schemeClr val="accent3"/>
                </a:solidFill>
              </a:rPr>
              <a:t> or Friday, August 28</a:t>
            </a:r>
            <a:r>
              <a:rPr lang="en-US" altLang="en-US" sz="2000" baseline="30000" dirty="0" smtClean="0">
                <a:solidFill>
                  <a:schemeClr val="accent3"/>
                </a:solidFill>
              </a:rPr>
              <a:t>th</a:t>
            </a:r>
            <a:r>
              <a:rPr lang="en-US" altLang="en-US" sz="2000" dirty="0" smtClean="0">
                <a:solidFill>
                  <a:schemeClr val="accent3"/>
                </a:solidFill>
              </a:rPr>
              <a:t> </a:t>
            </a:r>
            <a:r>
              <a:rPr lang="en-US" altLang="en-US" sz="2000" dirty="0" smtClean="0"/>
              <a:t/>
            </a:r>
            <a:br>
              <a:rPr lang="en-US" altLang="en-US" sz="2000" dirty="0" smtClean="0"/>
            </a:br>
            <a:r>
              <a:rPr lang="en-US" altLang="en-US" dirty="0" smtClean="0"/>
              <a:t>First Day of Kindergarten!</a:t>
            </a:r>
          </a:p>
        </p:txBody>
      </p:sp>
      <p:pic>
        <p:nvPicPr>
          <p:cNvPr id="2050" name="Picture 2" descr="Image result for parents children walking to schoo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1676400"/>
            <a:ext cx="8839198"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5638800"/>
            <a:ext cx="9144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An Exciting </a:t>
            </a:r>
            <a:r>
              <a:rPr lang="en-US" dirty="0"/>
              <a:t>B</a:t>
            </a:r>
            <a:r>
              <a:rPr lang="en-US" dirty="0" smtClean="0"/>
              <a:t>eginning…</a:t>
            </a:r>
            <a:endParaRPr lang="en-US" dirty="0"/>
          </a:p>
        </p:txBody>
      </p:sp>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9376" y="1635220"/>
            <a:ext cx="3891365" cy="2403380"/>
          </a:xfrm>
        </p:spPr>
      </p:pic>
      <p:sp>
        <p:nvSpPr>
          <p:cNvPr id="4" name="Content Placeholder 2"/>
          <p:cNvSpPr txBox="1">
            <a:spLocks/>
          </p:cNvSpPr>
          <p:nvPr/>
        </p:nvSpPr>
        <p:spPr bwMode="auto">
          <a:xfrm>
            <a:off x="4800600" y="137160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ct val="70000"/>
              </a:spcAft>
              <a:buChar char="•"/>
              <a:defRPr sz="2000" b="1">
                <a:solidFill>
                  <a:schemeClr val="tx1"/>
                </a:solidFill>
                <a:latin typeface="+mn-lt"/>
                <a:ea typeface="+mn-ea"/>
                <a:cs typeface="+mn-cs"/>
              </a:defRPr>
            </a:lvl1pPr>
            <a:lvl2pPr marL="742950" indent="-285750" algn="l" rtl="0" eaLnBrk="0" fontAlgn="base" hangingPunct="0">
              <a:lnSpc>
                <a:spcPct val="85000"/>
              </a:lnSpc>
              <a:spcBef>
                <a:spcPct val="0"/>
              </a:spcBef>
              <a:spcAft>
                <a:spcPct val="70000"/>
              </a:spcAft>
              <a:buChar char="–"/>
              <a:defRPr b="1">
                <a:solidFill>
                  <a:schemeClr val="tx1"/>
                </a:solidFill>
                <a:latin typeface="+mn-lt"/>
              </a:defRPr>
            </a:lvl2pPr>
            <a:lvl3pPr marL="1143000" indent="-228600" algn="l" rtl="0" eaLnBrk="0" fontAlgn="base" hangingPunct="0">
              <a:lnSpc>
                <a:spcPct val="85000"/>
              </a:lnSpc>
              <a:spcBef>
                <a:spcPct val="0"/>
              </a:spcBef>
              <a:spcAft>
                <a:spcPct val="70000"/>
              </a:spcAft>
              <a:buChar char="•"/>
              <a:defRPr b="1">
                <a:solidFill>
                  <a:schemeClr val="tx1"/>
                </a:solidFill>
                <a:latin typeface="+mn-lt"/>
              </a:defRPr>
            </a:lvl3pPr>
            <a:lvl4pPr marL="1600200" indent="-228600" algn="l" rtl="0" eaLnBrk="0" fontAlgn="base" hangingPunct="0">
              <a:lnSpc>
                <a:spcPct val="85000"/>
              </a:lnSpc>
              <a:spcBef>
                <a:spcPct val="0"/>
              </a:spcBef>
              <a:spcAft>
                <a:spcPct val="70000"/>
              </a:spcAft>
              <a:buChar char="–"/>
              <a:defRPr b="1">
                <a:solidFill>
                  <a:schemeClr val="tx1"/>
                </a:solidFill>
                <a:latin typeface="+mn-lt"/>
              </a:defRPr>
            </a:lvl4pPr>
            <a:lvl5pPr marL="2057400" indent="-228600" algn="l" rtl="0" eaLnBrk="0" fontAlgn="base" hangingPunct="0">
              <a:lnSpc>
                <a:spcPct val="85000"/>
              </a:lnSpc>
              <a:spcBef>
                <a:spcPct val="0"/>
              </a:spcBef>
              <a:spcAft>
                <a:spcPct val="70000"/>
              </a:spcAft>
              <a:buChar char="»"/>
              <a:defRPr b="1">
                <a:solidFill>
                  <a:schemeClr val="tx1"/>
                </a:solidFill>
                <a:latin typeface="+mn-lt"/>
              </a:defRPr>
            </a:lvl5pPr>
            <a:lvl6pPr marL="2514600" indent="-228600" algn="l" rtl="0" fontAlgn="base">
              <a:lnSpc>
                <a:spcPct val="85000"/>
              </a:lnSpc>
              <a:spcBef>
                <a:spcPct val="0"/>
              </a:spcBef>
              <a:spcAft>
                <a:spcPct val="70000"/>
              </a:spcAft>
              <a:buChar char="»"/>
              <a:defRPr b="1">
                <a:solidFill>
                  <a:schemeClr val="tx1"/>
                </a:solidFill>
                <a:latin typeface="+mn-lt"/>
              </a:defRPr>
            </a:lvl6pPr>
            <a:lvl7pPr marL="2971800" indent="-228600" algn="l" rtl="0" fontAlgn="base">
              <a:lnSpc>
                <a:spcPct val="85000"/>
              </a:lnSpc>
              <a:spcBef>
                <a:spcPct val="0"/>
              </a:spcBef>
              <a:spcAft>
                <a:spcPct val="70000"/>
              </a:spcAft>
              <a:buChar char="»"/>
              <a:defRPr b="1">
                <a:solidFill>
                  <a:schemeClr val="tx1"/>
                </a:solidFill>
                <a:latin typeface="+mn-lt"/>
              </a:defRPr>
            </a:lvl7pPr>
            <a:lvl8pPr marL="3429000" indent="-228600" algn="l" rtl="0" fontAlgn="base">
              <a:lnSpc>
                <a:spcPct val="85000"/>
              </a:lnSpc>
              <a:spcBef>
                <a:spcPct val="0"/>
              </a:spcBef>
              <a:spcAft>
                <a:spcPct val="70000"/>
              </a:spcAft>
              <a:buChar char="»"/>
              <a:defRPr b="1">
                <a:solidFill>
                  <a:schemeClr val="tx1"/>
                </a:solidFill>
                <a:latin typeface="+mn-lt"/>
              </a:defRPr>
            </a:lvl8pPr>
            <a:lvl9pPr marL="3886200" indent="-228600" algn="l" rtl="0" fontAlgn="base">
              <a:lnSpc>
                <a:spcPct val="85000"/>
              </a:lnSpc>
              <a:spcBef>
                <a:spcPct val="0"/>
              </a:spcBef>
              <a:spcAft>
                <a:spcPct val="70000"/>
              </a:spcAft>
              <a:buChar char="»"/>
              <a:defRPr b="1">
                <a:solidFill>
                  <a:schemeClr val="tx1"/>
                </a:solidFill>
                <a:latin typeface="+mn-lt"/>
              </a:defRPr>
            </a:lvl9pPr>
          </a:lstStyle>
          <a:p>
            <a:endParaRPr lang="en-US" kern="0" dirty="0"/>
          </a:p>
        </p:txBody>
      </p:sp>
      <p:sp>
        <p:nvSpPr>
          <p:cNvPr id="10" name="Content Placeholder 2"/>
          <p:cNvSpPr txBox="1">
            <a:spLocks/>
          </p:cNvSpPr>
          <p:nvPr/>
        </p:nvSpPr>
        <p:spPr bwMode="auto">
          <a:xfrm>
            <a:off x="4715691" y="1692928"/>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ct val="70000"/>
              </a:spcAft>
              <a:buChar char="•"/>
              <a:defRPr sz="2000" b="1">
                <a:solidFill>
                  <a:schemeClr val="tx1"/>
                </a:solidFill>
                <a:latin typeface="+mn-lt"/>
                <a:ea typeface="+mn-ea"/>
                <a:cs typeface="+mn-cs"/>
              </a:defRPr>
            </a:lvl1pPr>
            <a:lvl2pPr marL="742950" indent="-285750" algn="l" rtl="0" eaLnBrk="0" fontAlgn="base" hangingPunct="0">
              <a:lnSpc>
                <a:spcPct val="85000"/>
              </a:lnSpc>
              <a:spcBef>
                <a:spcPct val="0"/>
              </a:spcBef>
              <a:spcAft>
                <a:spcPct val="70000"/>
              </a:spcAft>
              <a:buChar char="–"/>
              <a:defRPr b="1">
                <a:solidFill>
                  <a:schemeClr val="tx1"/>
                </a:solidFill>
                <a:latin typeface="+mn-lt"/>
              </a:defRPr>
            </a:lvl2pPr>
            <a:lvl3pPr marL="1143000" indent="-228600" algn="l" rtl="0" eaLnBrk="0" fontAlgn="base" hangingPunct="0">
              <a:lnSpc>
                <a:spcPct val="85000"/>
              </a:lnSpc>
              <a:spcBef>
                <a:spcPct val="0"/>
              </a:spcBef>
              <a:spcAft>
                <a:spcPct val="70000"/>
              </a:spcAft>
              <a:buChar char="•"/>
              <a:defRPr b="1">
                <a:solidFill>
                  <a:schemeClr val="tx1"/>
                </a:solidFill>
                <a:latin typeface="+mn-lt"/>
              </a:defRPr>
            </a:lvl3pPr>
            <a:lvl4pPr marL="1600200" indent="-228600" algn="l" rtl="0" eaLnBrk="0" fontAlgn="base" hangingPunct="0">
              <a:lnSpc>
                <a:spcPct val="85000"/>
              </a:lnSpc>
              <a:spcBef>
                <a:spcPct val="0"/>
              </a:spcBef>
              <a:spcAft>
                <a:spcPct val="70000"/>
              </a:spcAft>
              <a:buChar char="–"/>
              <a:defRPr b="1">
                <a:solidFill>
                  <a:schemeClr val="tx1"/>
                </a:solidFill>
                <a:latin typeface="+mn-lt"/>
              </a:defRPr>
            </a:lvl4pPr>
            <a:lvl5pPr marL="2057400" indent="-228600" algn="l" rtl="0" eaLnBrk="0" fontAlgn="base" hangingPunct="0">
              <a:lnSpc>
                <a:spcPct val="85000"/>
              </a:lnSpc>
              <a:spcBef>
                <a:spcPct val="0"/>
              </a:spcBef>
              <a:spcAft>
                <a:spcPct val="70000"/>
              </a:spcAft>
              <a:buChar char="»"/>
              <a:defRPr b="1">
                <a:solidFill>
                  <a:schemeClr val="tx1"/>
                </a:solidFill>
                <a:latin typeface="+mn-lt"/>
              </a:defRPr>
            </a:lvl5pPr>
            <a:lvl6pPr marL="2514600" indent="-228600" algn="l" rtl="0" fontAlgn="base">
              <a:lnSpc>
                <a:spcPct val="85000"/>
              </a:lnSpc>
              <a:spcBef>
                <a:spcPct val="0"/>
              </a:spcBef>
              <a:spcAft>
                <a:spcPct val="70000"/>
              </a:spcAft>
              <a:buChar char="»"/>
              <a:defRPr b="1">
                <a:solidFill>
                  <a:schemeClr val="tx1"/>
                </a:solidFill>
                <a:latin typeface="+mn-lt"/>
              </a:defRPr>
            </a:lvl6pPr>
            <a:lvl7pPr marL="2971800" indent="-228600" algn="l" rtl="0" fontAlgn="base">
              <a:lnSpc>
                <a:spcPct val="85000"/>
              </a:lnSpc>
              <a:spcBef>
                <a:spcPct val="0"/>
              </a:spcBef>
              <a:spcAft>
                <a:spcPct val="70000"/>
              </a:spcAft>
              <a:buChar char="»"/>
              <a:defRPr b="1">
                <a:solidFill>
                  <a:schemeClr val="tx1"/>
                </a:solidFill>
                <a:latin typeface="+mn-lt"/>
              </a:defRPr>
            </a:lvl7pPr>
            <a:lvl8pPr marL="3429000" indent="-228600" algn="l" rtl="0" fontAlgn="base">
              <a:lnSpc>
                <a:spcPct val="85000"/>
              </a:lnSpc>
              <a:spcBef>
                <a:spcPct val="0"/>
              </a:spcBef>
              <a:spcAft>
                <a:spcPct val="70000"/>
              </a:spcAft>
              <a:buChar char="»"/>
              <a:defRPr b="1">
                <a:solidFill>
                  <a:schemeClr val="tx1"/>
                </a:solidFill>
                <a:latin typeface="+mn-lt"/>
              </a:defRPr>
            </a:lvl8pPr>
            <a:lvl9pPr marL="3886200" indent="-228600" algn="l" rtl="0" fontAlgn="base">
              <a:lnSpc>
                <a:spcPct val="85000"/>
              </a:lnSpc>
              <a:spcBef>
                <a:spcPct val="0"/>
              </a:spcBef>
              <a:spcAft>
                <a:spcPct val="70000"/>
              </a:spcAft>
              <a:buChar char="»"/>
              <a:defRPr b="1">
                <a:solidFill>
                  <a:schemeClr val="tx1"/>
                </a:solidFill>
                <a:latin typeface="+mn-lt"/>
              </a:defRPr>
            </a:lvl9pPr>
          </a:lstStyle>
          <a:p>
            <a:endParaRPr lang="en-US" kern="0" dirty="0"/>
          </a:p>
        </p:txBody>
      </p:sp>
      <p:pic>
        <p:nvPicPr>
          <p:cNvPr id="6" name="Picture 5" descr="Guarderías – educación preescolar | Pediatría socia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599" y="1659355"/>
            <a:ext cx="3849565" cy="2379245"/>
          </a:xfrm>
          <a:prstGeom prst="rect">
            <a:avLst/>
          </a:prstGeom>
        </p:spPr>
      </p:pic>
      <p:pic>
        <p:nvPicPr>
          <p:cNvPr id="1026" name="Picture 2" descr="Gearing Up for Kindergarten Log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76400" y="4038600"/>
            <a:ext cx="5943600" cy="257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666098"/>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dirty="0" smtClean="0"/>
              <a:t>Westwood Staff</a:t>
            </a:r>
          </a:p>
        </p:txBody>
      </p:sp>
      <p:sp>
        <p:nvSpPr>
          <p:cNvPr id="5123" name="Rectangle 5"/>
          <p:cNvSpPr>
            <a:spLocks noGrp="1" noChangeArrowheads="1"/>
          </p:cNvSpPr>
          <p:nvPr>
            <p:ph type="body" idx="1"/>
          </p:nvPr>
        </p:nvSpPr>
        <p:spPr>
          <a:xfrm>
            <a:off x="1447800" y="1286656"/>
            <a:ext cx="6858000" cy="5562600"/>
          </a:xfrm>
        </p:spPr>
        <p:txBody>
          <a:bodyPr/>
          <a:lstStyle/>
          <a:p>
            <a:pPr eaLnBrk="1" hangingPunct="1"/>
            <a:r>
              <a:rPr lang="en-US" altLang="en-US" sz="2800" dirty="0" smtClean="0"/>
              <a:t>Joel Martin, </a:t>
            </a:r>
            <a:r>
              <a:rPr lang="en-US" altLang="en-US" sz="2800" i="1" dirty="0" smtClean="0"/>
              <a:t>Principal</a:t>
            </a:r>
          </a:p>
          <a:p>
            <a:pPr eaLnBrk="1" hangingPunct="1"/>
            <a:r>
              <a:rPr lang="en-US" altLang="en-US" sz="2800" i="1" dirty="0" smtClean="0"/>
              <a:t>Erin Adair, S.A.M.</a:t>
            </a:r>
          </a:p>
          <a:p>
            <a:pPr eaLnBrk="1" hangingPunct="1"/>
            <a:r>
              <a:rPr lang="en-US" altLang="en-US" sz="2800" dirty="0" smtClean="0"/>
              <a:t>Katie VanWalbeek, </a:t>
            </a:r>
            <a:r>
              <a:rPr lang="en-US" altLang="en-US" sz="2800" i="1" dirty="0" smtClean="0"/>
              <a:t>Counselor</a:t>
            </a:r>
          </a:p>
          <a:p>
            <a:pPr eaLnBrk="1" hangingPunct="1"/>
            <a:r>
              <a:rPr lang="en-US" altLang="en-US" sz="2800" dirty="0" smtClean="0"/>
              <a:t>Justine Ryan</a:t>
            </a:r>
            <a:r>
              <a:rPr lang="en-US" altLang="en-US" sz="2800" i="1" dirty="0" smtClean="0"/>
              <a:t>, Social Worker</a:t>
            </a:r>
          </a:p>
          <a:p>
            <a:pPr eaLnBrk="1" hangingPunct="1"/>
            <a:r>
              <a:rPr lang="en-US" altLang="en-US" sz="2800" dirty="0" smtClean="0"/>
              <a:t>Michele Wright, </a:t>
            </a:r>
            <a:r>
              <a:rPr lang="en-US" altLang="en-US" sz="2800" i="1" dirty="0" smtClean="0"/>
              <a:t>School Nurse</a:t>
            </a:r>
          </a:p>
          <a:p>
            <a:pPr eaLnBrk="1" hangingPunct="1"/>
            <a:r>
              <a:rPr lang="en-US" altLang="en-US" sz="2800" dirty="0" smtClean="0"/>
              <a:t>Julie </a:t>
            </a:r>
            <a:r>
              <a:rPr lang="en-US" altLang="en-US" sz="2800" dirty="0" err="1" smtClean="0"/>
              <a:t>Dencklau</a:t>
            </a:r>
            <a:r>
              <a:rPr lang="en-US" altLang="en-US" sz="2800" i="1" dirty="0" smtClean="0"/>
              <a:t>, School Secretary</a:t>
            </a:r>
          </a:p>
          <a:p>
            <a:pPr eaLnBrk="1" hangingPunct="1"/>
            <a:r>
              <a:rPr lang="en-US" altLang="en-US" sz="2800" dirty="0" smtClean="0"/>
              <a:t>Katie Roland</a:t>
            </a:r>
            <a:r>
              <a:rPr lang="en-US" altLang="en-US" sz="2800" i="1" dirty="0" smtClean="0"/>
              <a:t>, </a:t>
            </a:r>
            <a:r>
              <a:rPr lang="en-US" altLang="en-US" sz="2800" i="1" dirty="0"/>
              <a:t>School Secretary</a:t>
            </a:r>
          </a:p>
          <a:p>
            <a:pPr eaLnBrk="1" hangingPunct="1"/>
            <a:endParaRPr lang="en-US" altLang="en-US" sz="3200" i="1" dirty="0" smtClean="0"/>
          </a:p>
        </p:txBody>
      </p:sp>
    </p:spTree>
    <p:extLst>
      <p:ext uri="{BB962C8B-B14F-4D97-AF65-F5344CB8AC3E}">
        <p14:creationId xmlns:p14="http://schemas.microsoft.com/office/powerpoint/2010/main" val="3458269301"/>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Kindergarten Teachers</a:t>
            </a:r>
          </a:p>
        </p:txBody>
      </p:sp>
      <p:sp>
        <p:nvSpPr>
          <p:cNvPr id="6147" name="Rectangle 3"/>
          <p:cNvSpPr>
            <a:spLocks noGrp="1" noChangeArrowheads="1"/>
          </p:cNvSpPr>
          <p:nvPr>
            <p:ph type="body" idx="1"/>
          </p:nvPr>
        </p:nvSpPr>
        <p:spPr>
          <a:xfrm>
            <a:off x="1295400" y="1752600"/>
            <a:ext cx="7467600" cy="3810000"/>
          </a:xfrm>
        </p:spPr>
        <p:txBody>
          <a:bodyPr/>
          <a:lstStyle/>
          <a:p>
            <a:pPr eaLnBrk="1" hangingPunct="1">
              <a:lnSpc>
                <a:spcPct val="75000"/>
              </a:lnSpc>
              <a:defRPr/>
            </a:pPr>
            <a:r>
              <a:rPr lang="en-US" sz="3600" dirty="0" smtClean="0"/>
              <a:t>Sara Lupkes</a:t>
            </a:r>
          </a:p>
          <a:p>
            <a:pPr eaLnBrk="1" hangingPunct="1">
              <a:lnSpc>
                <a:spcPct val="75000"/>
              </a:lnSpc>
              <a:defRPr/>
            </a:pPr>
            <a:r>
              <a:rPr lang="en-US" sz="3600" dirty="0" smtClean="0"/>
              <a:t>Brianna Sell</a:t>
            </a:r>
          </a:p>
          <a:p>
            <a:pPr eaLnBrk="1" hangingPunct="1">
              <a:lnSpc>
                <a:spcPct val="75000"/>
              </a:lnSpc>
              <a:defRPr/>
            </a:pPr>
            <a:r>
              <a:rPr lang="en-US" sz="3600" dirty="0" smtClean="0"/>
              <a:t>Kelli Olson</a:t>
            </a:r>
          </a:p>
          <a:p>
            <a:pPr eaLnBrk="1" hangingPunct="1">
              <a:lnSpc>
                <a:spcPct val="75000"/>
              </a:lnSpc>
              <a:defRPr/>
            </a:pPr>
            <a:r>
              <a:rPr lang="en-US" sz="3600" dirty="0" smtClean="0"/>
              <a:t>Traci </a:t>
            </a:r>
            <a:r>
              <a:rPr lang="en-US" sz="3600" dirty="0" err="1" smtClean="0"/>
              <a:t>Shultice</a:t>
            </a:r>
            <a:endParaRPr lang="en-US" sz="3600" dirty="0" smtClean="0"/>
          </a:p>
        </p:txBody>
      </p:sp>
    </p:spTree>
    <p:extLst>
      <p:ext uri="{BB962C8B-B14F-4D97-AF65-F5344CB8AC3E}">
        <p14:creationId xmlns:p14="http://schemas.microsoft.com/office/powerpoint/2010/main" val="1982619271"/>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dirty="0" smtClean="0"/>
              <a:t>Westwood Information</a:t>
            </a:r>
          </a:p>
        </p:txBody>
      </p:sp>
      <p:sp>
        <p:nvSpPr>
          <p:cNvPr id="7171" name="Rectangle 3"/>
          <p:cNvSpPr>
            <a:spLocks noGrp="1" noChangeArrowheads="1"/>
          </p:cNvSpPr>
          <p:nvPr>
            <p:ph type="body" idx="1"/>
          </p:nvPr>
        </p:nvSpPr>
        <p:spPr>
          <a:xfrm>
            <a:off x="304800" y="1447800"/>
            <a:ext cx="8839200" cy="4495800"/>
          </a:xfrm>
        </p:spPr>
        <p:txBody>
          <a:bodyPr/>
          <a:lstStyle/>
          <a:p>
            <a:pPr eaLnBrk="1" hangingPunct="1">
              <a:lnSpc>
                <a:spcPct val="75000"/>
              </a:lnSpc>
            </a:pPr>
            <a:r>
              <a:rPr lang="en-US" altLang="en-US" sz="2400" dirty="0"/>
              <a:t>Model responsibility – be sure your child is in attendance and on time daily</a:t>
            </a:r>
          </a:p>
          <a:p>
            <a:pPr lvl="1" eaLnBrk="1" hangingPunct="1">
              <a:lnSpc>
                <a:spcPct val="75000"/>
              </a:lnSpc>
            </a:pPr>
            <a:r>
              <a:rPr lang="en-US" altLang="en-US" sz="2000" i="1" dirty="0" smtClean="0">
                <a:solidFill>
                  <a:srgbClr val="FF0000"/>
                </a:solidFill>
              </a:rPr>
              <a:t>Doors open at 7:40am</a:t>
            </a:r>
          </a:p>
          <a:p>
            <a:pPr lvl="1" eaLnBrk="1" hangingPunct="1">
              <a:lnSpc>
                <a:spcPct val="75000"/>
              </a:lnSpc>
            </a:pPr>
            <a:r>
              <a:rPr lang="en-US" altLang="en-US" sz="2000" i="1" dirty="0" smtClean="0">
                <a:solidFill>
                  <a:srgbClr val="FF0000"/>
                </a:solidFill>
              </a:rPr>
              <a:t>Tardy </a:t>
            </a:r>
            <a:r>
              <a:rPr lang="en-US" altLang="en-US" sz="2000" i="1" dirty="0">
                <a:solidFill>
                  <a:srgbClr val="FF0000"/>
                </a:solidFill>
              </a:rPr>
              <a:t>Bell at 7:55 am</a:t>
            </a:r>
          </a:p>
          <a:p>
            <a:pPr lvl="1" eaLnBrk="1" hangingPunct="1">
              <a:lnSpc>
                <a:spcPct val="75000"/>
              </a:lnSpc>
            </a:pPr>
            <a:r>
              <a:rPr lang="en-US" altLang="en-US" sz="2000" i="1" dirty="0">
                <a:solidFill>
                  <a:srgbClr val="FF0000"/>
                </a:solidFill>
              </a:rPr>
              <a:t>Dismissal Bell at 2:55 </a:t>
            </a:r>
            <a:r>
              <a:rPr lang="en-US" altLang="en-US" sz="2000" i="1" dirty="0" smtClean="0">
                <a:solidFill>
                  <a:srgbClr val="FF0000"/>
                </a:solidFill>
              </a:rPr>
              <a:t>pm</a:t>
            </a:r>
          </a:p>
          <a:p>
            <a:pPr lvl="1" eaLnBrk="1" hangingPunct="1">
              <a:lnSpc>
                <a:spcPct val="75000"/>
              </a:lnSpc>
            </a:pPr>
            <a:r>
              <a:rPr lang="en-US" altLang="en-US" sz="2000" i="1" dirty="0" smtClean="0">
                <a:solidFill>
                  <a:srgbClr val="FF0000"/>
                </a:solidFill>
              </a:rPr>
              <a:t>Wednesday tardy bell at 10:10 a.m. (Doors open at 9:55am)/Dismissal 2:55 p.m.</a:t>
            </a:r>
            <a:endParaRPr lang="en-US" altLang="en-US" sz="2400" dirty="0">
              <a:solidFill>
                <a:srgbClr val="FF0000"/>
              </a:solidFill>
            </a:endParaRPr>
          </a:p>
          <a:p>
            <a:pPr eaLnBrk="1" hangingPunct="1">
              <a:lnSpc>
                <a:spcPct val="75000"/>
              </a:lnSpc>
            </a:pPr>
            <a:r>
              <a:rPr lang="en-US" altLang="en-US" sz="2400" dirty="0" smtClean="0"/>
              <a:t>We </a:t>
            </a:r>
            <a:r>
              <a:rPr lang="en-US" altLang="en-US" sz="2400" dirty="0"/>
              <a:t>offer a Breakfast and lunch program</a:t>
            </a:r>
          </a:p>
          <a:p>
            <a:pPr eaLnBrk="1" hangingPunct="1">
              <a:lnSpc>
                <a:spcPct val="75000"/>
              </a:lnSpc>
            </a:pPr>
            <a:r>
              <a:rPr lang="en-US" altLang="en-US" sz="2400" dirty="0"/>
              <a:t>We offer Before and after school programming</a:t>
            </a:r>
          </a:p>
          <a:p>
            <a:pPr eaLnBrk="1" hangingPunct="1">
              <a:lnSpc>
                <a:spcPct val="75000"/>
              </a:lnSpc>
            </a:pPr>
            <a:r>
              <a:rPr lang="en-US" altLang="en-US" sz="2400" dirty="0"/>
              <a:t>Communication </a:t>
            </a:r>
            <a:r>
              <a:rPr lang="en-US" altLang="en-US" sz="2400" dirty="0">
                <a:hlinkClick r:id="rId2"/>
              </a:rPr>
              <a:t>www.ankenyschools.org</a:t>
            </a:r>
            <a:endParaRPr lang="en-US" altLang="en-US" sz="2400" dirty="0"/>
          </a:p>
          <a:p>
            <a:pPr eaLnBrk="1" hangingPunct="1">
              <a:lnSpc>
                <a:spcPct val="75000"/>
              </a:lnSpc>
            </a:pPr>
            <a:endParaRPr lang="en-US" altLang="en-US" sz="2400" dirty="0" smtClean="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to Our Buildings</a:t>
            </a:r>
            <a:endParaRPr lang="en-US" dirty="0"/>
          </a:p>
        </p:txBody>
      </p:sp>
      <p:sp>
        <p:nvSpPr>
          <p:cNvPr id="3" name="Content Placeholder 2"/>
          <p:cNvSpPr>
            <a:spLocks noGrp="1"/>
          </p:cNvSpPr>
          <p:nvPr>
            <p:ph idx="1"/>
          </p:nvPr>
        </p:nvSpPr>
        <p:spPr>
          <a:xfrm>
            <a:off x="1371600" y="1600200"/>
            <a:ext cx="7391400" cy="4419600"/>
          </a:xfrm>
        </p:spPr>
        <p:txBody>
          <a:bodyPr/>
          <a:lstStyle/>
          <a:p>
            <a:r>
              <a:rPr lang="en-US" sz="2800" dirty="0" smtClean="0"/>
              <a:t>Check in through the front office</a:t>
            </a:r>
          </a:p>
          <a:p>
            <a:r>
              <a:rPr lang="en-US" sz="2800" dirty="0" smtClean="0"/>
              <a:t>Provide a state-issued ID for scanning  </a:t>
            </a:r>
          </a:p>
          <a:p>
            <a:r>
              <a:rPr lang="en-US" sz="2800" dirty="0" smtClean="0"/>
              <a:t>Receive a printed ID badge prior to proceeding into the building</a:t>
            </a:r>
          </a:p>
          <a:p>
            <a:pPr marL="0" indent="0" algn="ctr">
              <a:buNone/>
            </a:pPr>
            <a:endParaRPr lang="en-US" dirty="0"/>
          </a:p>
          <a:p>
            <a:pPr marL="0" indent="0" algn="ctr">
              <a:buNone/>
            </a:pPr>
            <a:r>
              <a:rPr lang="en-US" i="1" dirty="0" smtClean="0">
                <a:solidFill>
                  <a:srgbClr val="FF0000"/>
                </a:solidFill>
              </a:rPr>
              <a:t>To ensure all visitors have followed the safety protocol during arrival and dismissal, parents will be asked to drop off/pick up students outside the entrances/exits and not walk back to the classroom.  </a:t>
            </a:r>
          </a:p>
          <a:p>
            <a:endParaRPr lang="en-US" dirty="0"/>
          </a:p>
        </p:txBody>
      </p:sp>
    </p:spTree>
    <p:extLst>
      <p:ext uri="{BB962C8B-B14F-4D97-AF65-F5344CB8AC3E}">
        <p14:creationId xmlns:p14="http://schemas.microsoft.com/office/powerpoint/2010/main" val="31933414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z="4800" dirty="0" smtClean="0"/>
              <a:t>PBIS		LIM</a:t>
            </a:r>
            <a:endParaRPr lang="en-US" altLang="en-US" dirty="0" smtClean="0"/>
          </a:p>
        </p:txBody>
      </p:sp>
      <p:sp>
        <p:nvSpPr>
          <p:cNvPr id="6147" name="Rectangle 3"/>
          <p:cNvSpPr>
            <a:spLocks noGrp="1" noChangeArrowheads="1"/>
          </p:cNvSpPr>
          <p:nvPr>
            <p:ph type="body" idx="1"/>
          </p:nvPr>
        </p:nvSpPr>
        <p:spPr>
          <a:xfrm>
            <a:off x="228600" y="1563914"/>
            <a:ext cx="3200400" cy="4953000"/>
          </a:xfrm>
        </p:spPr>
        <p:txBody>
          <a:bodyPr/>
          <a:lstStyle/>
          <a:p>
            <a:pPr marL="0" indent="0" eaLnBrk="1" hangingPunct="1">
              <a:lnSpc>
                <a:spcPct val="75000"/>
              </a:lnSpc>
              <a:spcAft>
                <a:spcPts val="2400"/>
              </a:spcAft>
              <a:buNone/>
            </a:pPr>
            <a:r>
              <a:rPr lang="en-US" altLang="en-US" sz="6000" dirty="0" smtClean="0"/>
              <a:t>P</a:t>
            </a:r>
            <a:r>
              <a:rPr lang="en-US" altLang="en-US" sz="3600" dirty="0" smtClean="0"/>
              <a:t>ositive		</a:t>
            </a:r>
          </a:p>
          <a:p>
            <a:pPr marL="0" indent="0" eaLnBrk="1" hangingPunct="1">
              <a:lnSpc>
                <a:spcPct val="75000"/>
              </a:lnSpc>
              <a:spcAft>
                <a:spcPts val="2400"/>
              </a:spcAft>
              <a:buNone/>
            </a:pPr>
            <a:r>
              <a:rPr lang="en-US" altLang="en-US" sz="6000" dirty="0" smtClean="0"/>
              <a:t>B</a:t>
            </a:r>
            <a:r>
              <a:rPr lang="en-US" altLang="en-US" sz="3600" dirty="0" smtClean="0"/>
              <a:t>ehavior	</a:t>
            </a:r>
          </a:p>
          <a:p>
            <a:pPr marL="0" indent="0" eaLnBrk="1" hangingPunct="1">
              <a:lnSpc>
                <a:spcPct val="75000"/>
              </a:lnSpc>
              <a:spcAft>
                <a:spcPts val="2400"/>
              </a:spcAft>
              <a:buNone/>
            </a:pPr>
            <a:r>
              <a:rPr lang="en-US" altLang="en-US" sz="6000" dirty="0" smtClean="0"/>
              <a:t>I</a:t>
            </a:r>
            <a:r>
              <a:rPr lang="en-US" altLang="en-US" sz="3600" dirty="0" smtClean="0"/>
              <a:t>nterventions</a:t>
            </a:r>
          </a:p>
          <a:p>
            <a:pPr marL="0" indent="0" eaLnBrk="1" hangingPunct="1">
              <a:lnSpc>
                <a:spcPct val="75000"/>
              </a:lnSpc>
              <a:spcAft>
                <a:spcPts val="2400"/>
              </a:spcAft>
              <a:buNone/>
            </a:pPr>
            <a:r>
              <a:rPr lang="en-US" altLang="en-US" sz="6000" dirty="0" smtClean="0"/>
              <a:t>S</a:t>
            </a:r>
            <a:r>
              <a:rPr lang="en-US" altLang="en-US" sz="3600" dirty="0" smtClean="0"/>
              <a:t>upports		</a:t>
            </a:r>
          </a:p>
        </p:txBody>
      </p:sp>
      <p:pic>
        <p:nvPicPr>
          <p:cNvPr id="7" name="Picture 6" descr="https://lh6.googleusercontent.com/62mLtKka_IpMw-xpmNydUwop4VHnlSwO-GYHEVZQV1b1YuXaT5PxtCWXg6RLkZmmjAfzb5TkfBzObFyE-t_lbuFudjdAGzgdUdyuVmgFwG68D_SQS6ELZRLdBKU4XRNKOPW3Okn57N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3860" y="2400209"/>
            <a:ext cx="2287740" cy="328040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txBox="1">
            <a:spLocks noChangeArrowheads="1"/>
          </p:cNvSpPr>
          <p:nvPr/>
        </p:nvSpPr>
        <p:spPr bwMode="auto">
          <a:xfrm>
            <a:off x="3429000" y="1722977"/>
            <a:ext cx="6153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5000"/>
              </a:lnSpc>
              <a:spcBef>
                <a:spcPct val="0"/>
              </a:spcBef>
              <a:spcAft>
                <a:spcPct val="70000"/>
              </a:spcAft>
              <a:buChar char="•"/>
              <a:defRPr sz="2000" b="1">
                <a:solidFill>
                  <a:schemeClr val="tx1"/>
                </a:solidFill>
                <a:latin typeface="+mn-lt"/>
                <a:ea typeface="+mn-ea"/>
                <a:cs typeface="+mn-cs"/>
              </a:defRPr>
            </a:lvl1pPr>
            <a:lvl2pPr marL="742950" indent="-285750" algn="l" rtl="0" eaLnBrk="0" fontAlgn="base" hangingPunct="0">
              <a:lnSpc>
                <a:spcPct val="85000"/>
              </a:lnSpc>
              <a:spcBef>
                <a:spcPct val="0"/>
              </a:spcBef>
              <a:spcAft>
                <a:spcPct val="70000"/>
              </a:spcAft>
              <a:buChar char="–"/>
              <a:defRPr b="1">
                <a:solidFill>
                  <a:schemeClr val="tx1"/>
                </a:solidFill>
                <a:latin typeface="+mn-lt"/>
              </a:defRPr>
            </a:lvl2pPr>
            <a:lvl3pPr marL="1143000" indent="-228600" algn="l" rtl="0" eaLnBrk="0" fontAlgn="base" hangingPunct="0">
              <a:lnSpc>
                <a:spcPct val="85000"/>
              </a:lnSpc>
              <a:spcBef>
                <a:spcPct val="0"/>
              </a:spcBef>
              <a:spcAft>
                <a:spcPct val="70000"/>
              </a:spcAft>
              <a:buChar char="•"/>
              <a:defRPr b="1">
                <a:solidFill>
                  <a:schemeClr val="tx1"/>
                </a:solidFill>
                <a:latin typeface="+mn-lt"/>
              </a:defRPr>
            </a:lvl3pPr>
            <a:lvl4pPr marL="1600200" indent="-228600" algn="l" rtl="0" eaLnBrk="0" fontAlgn="base" hangingPunct="0">
              <a:lnSpc>
                <a:spcPct val="85000"/>
              </a:lnSpc>
              <a:spcBef>
                <a:spcPct val="0"/>
              </a:spcBef>
              <a:spcAft>
                <a:spcPct val="70000"/>
              </a:spcAft>
              <a:buChar char="–"/>
              <a:defRPr b="1">
                <a:solidFill>
                  <a:schemeClr val="tx1"/>
                </a:solidFill>
                <a:latin typeface="+mn-lt"/>
              </a:defRPr>
            </a:lvl4pPr>
            <a:lvl5pPr marL="2057400" indent="-228600" algn="l" rtl="0" eaLnBrk="0" fontAlgn="base" hangingPunct="0">
              <a:lnSpc>
                <a:spcPct val="85000"/>
              </a:lnSpc>
              <a:spcBef>
                <a:spcPct val="0"/>
              </a:spcBef>
              <a:spcAft>
                <a:spcPct val="70000"/>
              </a:spcAft>
              <a:buChar char="»"/>
              <a:defRPr b="1">
                <a:solidFill>
                  <a:schemeClr val="tx1"/>
                </a:solidFill>
                <a:latin typeface="+mn-lt"/>
              </a:defRPr>
            </a:lvl5pPr>
            <a:lvl6pPr marL="2514600" indent="-228600" algn="l" rtl="0" fontAlgn="base">
              <a:lnSpc>
                <a:spcPct val="85000"/>
              </a:lnSpc>
              <a:spcBef>
                <a:spcPct val="0"/>
              </a:spcBef>
              <a:spcAft>
                <a:spcPct val="70000"/>
              </a:spcAft>
              <a:buChar char="»"/>
              <a:defRPr b="1">
                <a:solidFill>
                  <a:schemeClr val="tx1"/>
                </a:solidFill>
                <a:latin typeface="+mn-lt"/>
              </a:defRPr>
            </a:lvl6pPr>
            <a:lvl7pPr marL="2971800" indent="-228600" algn="l" rtl="0" fontAlgn="base">
              <a:lnSpc>
                <a:spcPct val="85000"/>
              </a:lnSpc>
              <a:spcBef>
                <a:spcPct val="0"/>
              </a:spcBef>
              <a:spcAft>
                <a:spcPct val="70000"/>
              </a:spcAft>
              <a:buChar char="»"/>
              <a:defRPr b="1">
                <a:solidFill>
                  <a:schemeClr val="tx1"/>
                </a:solidFill>
                <a:latin typeface="+mn-lt"/>
              </a:defRPr>
            </a:lvl7pPr>
            <a:lvl8pPr marL="3429000" indent="-228600" algn="l" rtl="0" fontAlgn="base">
              <a:lnSpc>
                <a:spcPct val="85000"/>
              </a:lnSpc>
              <a:spcBef>
                <a:spcPct val="0"/>
              </a:spcBef>
              <a:spcAft>
                <a:spcPct val="70000"/>
              </a:spcAft>
              <a:buChar char="»"/>
              <a:defRPr b="1">
                <a:solidFill>
                  <a:schemeClr val="tx1"/>
                </a:solidFill>
                <a:latin typeface="+mn-lt"/>
              </a:defRPr>
            </a:lvl8pPr>
            <a:lvl9pPr marL="3886200" indent="-228600" algn="l" rtl="0" fontAlgn="base">
              <a:lnSpc>
                <a:spcPct val="85000"/>
              </a:lnSpc>
              <a:spcBef>
                <a:spcPct val="0"/>
              </a:spcBef>
              <a:spcAft>
                <a:spcPct val="70000"/>
              </a:spcAft>
              <a:buChar char="»"/>
              <a:defRPr b="1">
                <a:solidFill>
                  <a:schemeClr val="tx1"/>
                </a:solidFill>
                <a:latin typeface="+mn-lt"/>
              </a:defRPr>
            </a:lvl9pPr>
          </a:lstStyle>
          <a:p>
            <a:pPr eaLnBrk="1" hangingPunct="1">
              <a:lnSpc>
                <a:spcPct val="75000"/>
              </a:lnSpc>
            </a:pPr>
            <a:r>
              <a:rPr lang="en-US" altLang="en-US" sz="2800" kern="0" smtClean="0"/>
              <a:t>Problem Solving </a:t>
            </a:r>
          </a:p>
          <a:p>
            <a:pPr eaLnBrk="1" hangingPunct="1">
              <a:lnSpc>
                <a:spcPct val="75000"/>
              </a:lnSpc>
            </a:pPr>
            <a:r>
              <a:rPr lang="en-US" altLang="en-US" sz="2800" kern="0" smtClean="0"/>
              <a:t>Creative thinking</a:t>
            </a:r>
          </a:p>
          <a:p>
            <a:pPr eaLnBrk="1" hangingPunct="1">
              <a:lnSpc>
                <a:spcPct val="75000"/>
              </a:lnSpc>
            </a:pPr>
            <a:r>
              <a:rPr lang="en-US" altLang="en-US" sz="2800" kern="0" smtClean="0"/>
              <a:t>Accountability </a:t>
            </a:r>
          </a:p>
          <a:p>
            <a:pPr eaLnBrk="1" hangingPunct="1">
              <a:lnSpc>
                <a:spcPct val="75000"/>
              </a:lnSpc>
            </a:pPr>
            <a:r>
              <a:rPr lang="en-US" altLang="en-US" sz="2800" kern="0" smtClean="0"/>
              <a:t>Communication </a:t>
            </a:r>
          </a:p>
          <a:p>
            <a:pPr eaLnBrk="1" hangingPunct="1">
              <a:lnSpc>
                <a:spcPct val="75000"/>
              </a:lnSpc>
            </a:pPr>
            <a:r>
              <a:rPr lang="en-US" altLang="en-US" sz="2800" kern="0" smtClean="0"/>
              <a:t>Teamwork </a:t>
            </a:r>
          </a:p>
          <a:p>
            <a:pPr eaLnBrk="1" hangingPunct="1">
              <a:lnSpc>
                <a:spcPct val="75000"/>
              </a:lnSpc>
            </a:pPr>
            <a:r>
              <a:rPr lang="en-US" altLang="en-US" sz="2800" kern="0" smtClean="0"/>
              <a:t>Productivity</a:t>
            </a:r>
          </a:p>
          <a:p>
            <a:pPr marL="0" indent="0" eaLnBrk="1" hangingPunct="1">
              <a:lnSpc>
                <a:spcPct val="75000"/>
              </a:lnSpc>
              <a:buFontTx/>
              <a:buNone/>
            </a:pPr>
            <a:endParaRPr lang="en-US" altLang="en-US" sz="2200" kern="0" dirty="0"/>
          </a:p>
        </p:txBody>
      </p:sp>
    </p:spTree>
    <p:extLst>
      <p:ext uri="{BB962C8B-B14F-4D97-AF65-F5344CB8AC3E}">
        <p14:creationId xmlns:p14="http://schemas.microsoft.com/office/powerpoint/2010/main" val="8260600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71600" y="228600"/>
            <a:ext cx="7391400" cy="1143000"/>
          </a:xfrm>
        </p:spPr>
        <p:txBody>
          <a:bodyPr/>
          <a:lstStyle/>
          <a:p>
            <a:pPr eaLnBrk="1" hangingPunct="1"/>
            <a:r>
              <a:rPr lang="en-US" altLang="en-US" sz="3600" dirty="0" smtClean="0"/>
              <a:t>We are a Leader in Me School</a:t>
            </a:r>
          </a:p>
        </p:txBody>
      </p:sp>
      <p:pic>
        <p:nvPicPr>
          <p:cNvPr id="1026" name="Picture 2" descr="Leader in 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485900"/>
            <a:ext cx="1899838" cy="1600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4.googleusercontent.com/5WwvaWEbnPdurIZ1Pd0RvTdgICAEcA8j9FEp5mvrrmAh0fkl8RurIBRFzk3vp6Yne-Temb4VJxE8bla6FCVxTFL21Gxnqb39Irx_0NEw3rvOVWNFJ74pT-AaxQf1XMB6y_x1iMJwO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371600"/>
            <a:ext cx="3520689" cy="5334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3200399"/>
            <a:ext cx="5334000" cy="2554545"/>
          </a:xfrm>
          <a:prstGeom prst="rect">
            <a:avLst/>
          </a:prstGeom>
          <a:noFill/>
        </p:spPr>
        <p:txBody>
          <a:bodyPr wrap="square" rtlCol="0">
            <a:spAutoFit/>
          </a:bodyPr>
          <a:lstStyle/>
          <a:p>
            <a:r>
              <a:rPr lang="en-US" sz="2000" b="1" dirty="0"/>
              <a:t>Habit 1 - Be Proactive</a:t>
            </a:r>
          </a:p>
          <a:p>
            <a:r>
              <a:rPr lang="en-US" sz="2000" b="1" dirty="0"/>
              <a:t>Habit 2 - Begin with the End in Mind</a:t>
            </a:r>
          </a:p>
          <a:p>
            <a:r>
              <a:rPr lang="en-US" sz="2000" b="1" dirty="0"/>
              <a:t>Habit 3 - Put First Things First</a:t>
            </a:r>
          </a:p>
          <a:p>
            <a:r>
              <a:rPr lang="en-US" sz="2000" b="1" dirty="0"/>
              <a:t>Habit 4 - Think Win-Win</a:t>
            </a:r>
          </a:p>
          <a:p>
            <a:r>
              <a:rPr lang="en-US" sz="2000" b="1" dirty="0"/>
              <a:t>Habit 5 - Seek First to Understand Then To Be Understood</a:t>
            </a:r>
          </a:p>
          <a:p>
            <a:r>
              <a:rPr lang="en-US" sz="2000" b="1" dirty="0"/>
              <a:t>Habit 6 - Synergize</a:t>
            </a:r>
          </a:p>
          <a:p>
            <a:r>
              <a:rPr lang="en-US" sz="2000" b="1" dirty="0"/>
              <a:t>Habit 7 - Sharpen the Saw</a:t>
            </a:r>
          </a:p>
        </p:txBody>
      </p:sp>
    </p:spTree>
    <p:extLst>
      <p:ext uri="{BB962C8B-B14F-4D97-AF65-F5344CB8AC3E}">
        <p14:creationId xmlns:p14="http://schemas.microsoft.com/office/powerpoint/2010/main" val="403291358"/>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Nurse’s Office</a:t>
            </a:r>
          </a:p>
        </p:txBody>
      </p:sp>
      <p:sp>
        <p:nvSpPr>
          <p:cNvPr id="10243" name="Rectangle 3"/>
          <p:cNvSpPr>
            <a:spLocks noGrp="1" noChangeArrowheads="1"/>
          </p:cNvSpPr>
          <p:nvPr>
            <p:ph type="body" idx="1"/>
          </p:nvPr>
        </p:nvSpPr>
        <p:spPr>
          <a:xfrm>
            <a:off x="381000" y="1295400"/>
            <a:ext cx="8382000" cy="4953000"/>
          </a:xfrm>
        </p:spPr>
        <p:txBody>
          <a:bodyPr/>
          <a:lstStyle/>
          <a:p>
            <a:pPr eaLnBrk="1" hangingPunct="1">
              <a:lnSpc>
                <a:spcPct val="75000"/>
              </a:lnSpc>
            </a:pPr>
            <a:r>
              <a:rPr lang="en-US" altLang="en-US" sz="2800" dirty="0" smtClean="0"/>
              <a:t>Kindergarten Health Requirements:</a:t>
            </a:r>
          </a:p>
          <a:p>
            <a:pPr lvl="1" eaLnBrk="1" hangingPunct="1">
              <a:lnSpc>
                <a:spcPct val="75000"/>
              </a:lnSpc>
            </a:pPr>
            <a:r>
              <a:rPr lang="en-US" altLang="en-US" sz="2400" dirty="0" smtClean="0"/>
              <a:t>Certificate of Immunization</a:t>
            </a:r>
          </a:p>
          <a:p>
            <a:pPr lvl="1" eaLnBrk="1" hangingPunct="1">
              <a:lnSpc>
                <a:spcPct val="75000"/>
              </a:lnSpc>
            </a:pPr>
            <a:r>
              <a:rPr lang="en-US" altLang="en-US" sz="2400" dirty="0" smtClean="0"/>
              <a:t>Dental Screen</a:t>
            </a:r>
            <a:endParaRPr lang="en-US" altLang="en-US" sz="2400" strike="sngStrike" dirty="0"/>
          </a:p>
          <a:p>
            <a:pPr lvl="1" eaLnBrk="1" hangingPunct="1">
              <a:lnSpc>
                <a:spcPct val="75000"/>
              </a:lnSpc>
            </a:pPr>
            <a:r>
              <a:rPr lang="en-US" altLang="en-US" sz="2400" dirty="0" smtClean="0"/>
              <a:t>Blood Lead Level Test</a:t>
            </a:r>
            <a:endParaRPr lang="en-US" altLang="en-US" sz="2400" strike="sngStrike" dirty="0" smtClean="0"/>
          </a:p>
          <a:p>
            <a:pPr lvl="1" eaLnBrk="1" hangingPunct="1">
              <a:lnSpc>
                <a:spcPct val="75000"/>
              </a:lnSpc>
            </a:pPr>
            <a:r>
              <a:rPr lang="en-US" altLang="en-US" sz="2400" dirty="0" smtClean="0"/>
              <a:t>Vision Screen</a:t>
            </a:r>
            <a:endParaRPr lang="en-US" altLang="en-US" sz="2400" strike="sngStrike" dirty="0" smtClean="0"/>
          </a:p>
          <a:p>
            <a:pPr eaLnBrk="1" hangingPunct="1">
              <a:lnSpc>
                <a:spcPct val="75000"/>
              </a:lnSpc>
            </a:pPr>
            <a:r>
              <a:rPr lang="en-US" altLang="en-US" sz="2800" dirty="0" smtClean="0"/>
              <a:t>Recommended:</a:t>
            </a:r>
          </a:p>
          <a:p>
            <a:pPr lvl="1" eaLnBrk="1" hangingPunct="1">
              <a:lnSpc>
                <a:spcPct val="75000"/>
              </a:lnSpc>
            </a:pPr>
            <a:r>
              <a:rPr lang="en-US" altLang="en-US" sz="2400" dirty="0" smtClean="0"/>
              <a:t>Physical Examination</a:t>
            </a:r>
          </a:p>
          <a:p>
            <a:pPr marL="0" indent="0" eaLnBrk="1" hangingPunct="1">
              <a:lnSpc>
                <a:spcPct val="75000"/>
              </a:lnSpc>
              <a:buNone/>
            </a:pPr>
            <a:r>
              <a:rPr lang="en-US" altLang="en-US" sz="2800" dirty="0">
                <a:solidFill>
                  <a:srgbClr val="0070C0"/>
                </a:solidFill>
              </a:rPr>
              <a:t>Contact the school nurse with any </a:t>
            </a:r>
            <a:r>
              <a:rPr lang="en-US" altLang="en-US" sz="2800" dirty="0" smtClean="0">
                <a:solidFill>
                  <a:srgbClr val="0070C0"/>
                </a:solidFill>
              </a:rPr>
              <a:t>questions.</a:t>
            </a:r>
          </a:p>
          <a:p>
            <a:pPr marL="0" indent="0" eaLnBrk="1" hangingPunct="1">
              <a:lnSpc>
                <a:spcPct val="75000"/>
              </a:lnSpc>
              <a:buNone/>
            </a:pPr>
            <a:r>
              <a:rPr lang="en-US" altLang="en-US" dirty="0" smtClean="0">
                <a:solidFill>
                  <a:srgbClr val="0070C0"/>
                </a:solidFill>
              </a:rPr>
              <a:t>               Nurse Wright: michele.wright@ankenyschools.org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42026</TotalTime>
  <Words>420</Words>
  <Application>Microsoft Office PowerPoint</Application>
  <PresentationFormat>On-screen Show (4:3)</PresentationFormat>
  <Paragraphs>66</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Century Gothic</vt:lpstr>
      <vt:lpstr>Gill Sans</vt:lpstr>
      <vt:lpstr>Default Design</vt:lpstr>
      <vt:lpstr>PowerPoint Presentation</vt:lpstr>
      <vt:lpstr>An Exciting Beginning…</vt:lpstr>
      <vt:lpstr>Westwood Staff</vt:lpstr>
      <vt:lpstr>Kindergarten Teachers</vt:lpstr>
      <vt:lpstr>Westwood Information</vt:lpstr>
      <vt:lpstr>Access to Our Buildings</vt:lpstr>
      <vt:lpstr>PBIS  LIM</vt:lpstr>
      <vt:lpstr>We are a Leader in Me School</vt:lpstr>
      <vt:lpstr>Nurse’s Office</vt:lpstr>
      <vt:lpstr>Thursday, August 27th or Friday, August 28th  First Day of Kindergarten!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acsd</dc:creator>
  <cp:lastModifiedBy>Katie Roland</cp:lastModifiedBy>
  <cp:revision>201</cp:revision>
  <dcterms:created xsi:type="dcterms:W3CDTF">2010-04-08T15:45:21Z</dcterms:created>
  <dcterms:modified xsi:type="dcterms:W3CDTF">2020-08-20T15:52:21Z</dcterms:modified>
</cp:coreProperties>
</file>